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9" r:id="rId23"/>
    <p:sldId id="384" r:id="rId24"/>
    <p:sldId id="379" r:id="rId25"/>
    <p:sldId id="380" r:id="rId26"/>
    <p:sldId id="363" r:id="rId27"/>
    <p:sldId id="386" r:id="rId28"/>
    <p:sldId id="387" r:id="rId29"/>
    <p:sldId id="388" r:id="rId30"/>
    <p:sldId id="390" r:id="rId31"/>
    <p:sldId id="377" r:id="rId32"/>
    <p:sldId id="366" r:id="rId33"/>
    <p:sldId id="367" r:id="rId34"/>
    <p:sldId id="365" r:id="rId35"/>
    <p:sldId id="276" r:id="rId36"/>
    <p:sldId id="291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20/11/2011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Compra.av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382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Compr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93720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38170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810643" y="3185113"/>
            <a:ext cx="2546725" cy="359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</a:t>
            </a:r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2024</TotalTime>
  <Words>547</Words>
  <Application>Microsoft Office PowerPoint</Application>
  <PresentationFormat>Presentación en pantalla (4:3)</PresentationFormat>
  <Paragraphs>222</Paragraphs>
  <Slides>36</Slides>
  <Notes>2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35</vt:lpstr>
      <vt:lpstr>Diapositiva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218</cp:revision>
  <dcterms:created xsi:type="dcterms:W3CDTF">2010-04-20T01:47:56Z</dcterms:created>
  <dcterms:modified xsi:type="dcterms:W3CDTF">2011-11-21T00:25:11Z</dcterms:modified>
</cp:coreProperties>
</file>